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F4EC-0898-43AE-8BF1-A002AB29073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D52-4B56-4C3A-B89C-D14DF4B1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F4EC-0898-43AE-8BF1-A002AB29073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D52-4B56-4C3A-B89C-D14DF4B1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F4EC-0898-43AE-8BF1-A002AB29073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D52-4B56-4C3A-B89C-D14DF4B1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F4EC-0898-43AE-8BF1-A002AB29073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D52-4B56-4C3A-B89C-D14DF4B1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F4EC-0898-43AE-8BF1-A002AB29073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D52-4B56-4C3A-B89C-D14DF4B1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F4EC-0898-43AE-8BF1-A002AB29073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D52-4B56-4C3A-B89C-D14DF4B1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F4EC-0898-43AE-8BF1-A002AB29073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D52-4B56-4C3A-B89C-D14DF4B1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F4EC-0898-43AE-8BF1-A002AB29073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D52-4B56-4C3A-B89C-D14DF4B1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F4EC-0898-43AE-8BF1-A002AB29073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D52-4B56-4C3A-B89C-D14DF4B1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F4EC-0898-43AE-8BF1-A002AB29073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D52-4B56-4C3A-B89C-D14DF4B1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F4EC-0898-43AE-8BF1-A002AB29073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D52-4B56-4C3A-B89C-D14DF4B1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F4EC-0898-43AE-8BF1-A002AB29073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07D52-4B56-4C3A-B89C-D14DF4B19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_документы\Почему нужно беречь воду\аНЕЛЬ ОТВЕЧАЕТ.jpg"/>
          <p:cNvPicPr/>
          <p:nvPr/>
        </p:nvPicPr>
        <p:blipFill>
          <a:blip r:embed="rId2" cstate="print">
            <a:lum bright="-10000"/>
          </a:blip>
          <a:srcRect l="5962" t="18191" r="22753" b="42694"/>
          <a:stretch>
            <a:fillRect/>
          </a:stretch>
        </p:blipFill>
        <p:spPr bwMode="auto">
          <a:xfrm>
            <a:off x="357158" y="785794"/>
            <a:ext cx="2815590" cy="20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Мои_документы\Почему нужно беречь воду\КЛАСС ОТВЕЧАЕТ.jpg"/>
          <p:cNvPicPr/>
          <p:nvPr/>
        </p:nvPicPr>
        <p:blipFill>
          <a:blip r:embed="rId3" cstate="print"/>
          <a:srcRect b="31492"/>
          <a:stretch>
            <a:fillRect/>
          </a:stretch>
        </p:blipFill>
        <p:spPr bwMode="auto">
          <a:xfrm>
            <a:off x="5786446" y="571480"/>
            <a:ext cx="2762250" cy="252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868" y="642918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Этап занятия</a:t>
            </a:r>
          </a:p>
          <a:p>
            <a:pPr algn="ctr"/>
            <a:r>
              <a:rPr lang="ru-RU" dirty="0" smtClean="0"/>
              <a:t>«Что мы знаем </a:t>
            </a:r>
          </a:p>
          <a:p>
            <a:pPr algn="ctr"/>
            <a:r>
              <a:rPr lang="ru-RU" dirty="0" smtClean="0"/>
              <a:t>о</a:t>
            </a:r>
            <a:r>
              <a:rPr lang="ru-RU" dirty="0" smtClean="0"/>
              <a:t> воде?»</a:t>
            </a:r>
            <a:endParaRPr lang="ru-RU" dirty="0"/>
          </a:p>
        </p:txBody>
      </p:sp>
      <p:pic>
        <p:nvPicPr>
          <p:cNvPr id="5" name="Рисунок 4" descr="D:\Мои_документы\Почему нужно беречь воду\эЛЬМИРА У ДОСКИ.jpg"/>
          <p:cNvPicPr/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571868" y="1643050"/>
            <a:ext cx="1802130" cy="2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_документы\Почему нужно беречь воду\ОПЫТ (1).jpg"/>
          <p:cNvPicPr/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785786" y="4786322"/>
            <a:ext cx="1214446" cy="143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_документы\Почему нужно беречь воду\ОПЫТ (6).jpg"/>
          <p:cNvPicPr/>
          <p:nvPr/>
        </p:nvPicPr>
        <p:blipFill>
          <a:blip r:embed="rId6" cstate="print">
            <a:lum bright="30000" contrast="30000"/>
          </a:blip>
          <a:srcRect/>
          <a:stretch>
            <a:fillRect/>
          </a:stretch>
        </p:blipFill>
        <p:spPr bwMode="auto">
          <a:xfrm>
            <a:off x="2714613" y="4786322"/>
            <a:ext cx="1071570" cy="140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_документы\Почему нужно беречь воду\ОПЫТ (5).jpg"/>
          <p:cNvPicPr/>
          <p:nvPr/>
        </p:nvPicPr>
        <p:blipFill>
          <a:blip r:embed="rId7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357686" y="4714884"/>
            <a:ext cx="1071570" cy="150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ои_документы\Почему нужно беречь воду\ОПЫТ (2).jpg"/>
          <p:cNvPicPr/>
          <p:nvPr/>
        </p:nvPicPr>
        <p:blipFill>
          <a:blip r:embed="rId8" cstate="print">
            <a:lum bright="30000" contrast="30000"/>
          </a:blip>
          <a:srcRect/>
          <a:stretch>
            <a:fillRect/>
          </a:stretch>
        </p:blipFill>
        <p:spPr bwMode="auto">
          <a:xfrm>
            <a:off x="6286512" y="4572008"/>
            <a:ext cx="1428760" cy="177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57224" y="407194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Этап занятия «Фильтрация воды. Опыт»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14285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МКОУ «Побединская СШ»  3 класс   Учитель: </a:t>
            </a:r>
            <a:r>
              <a:rPr lang="ru-RU" dirty="0" err="1" smtClean="0"/>
              <a:t>Казаринская</a:t>
            </a:r>
            <a:r>
              <a:rPr lang="ru-RU" dirty="0" smtClean="0"/>
              <a:t> Ольга Матвеевна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00166" y="142853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Этап </a:t>
            </a:r>
            <a:r>
              <a:rPr lang="ru-RU" dirty="0" smtClean="0"/>
              <a:t>занятия    </a:t>
            </a: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b="1" i="1" dirty="0" smtClean="0">
                <a:solidFill>
                  <a:srgbClr val="7030A0"/>
                </a:solidFill>
              </a:rPr>
              <a:t>А </a:t>
            </a:r>
            <a:r>
              <a:rPr lang="ru-RU" b="1" i="1" dirty="0" smtClean="0">
                <a:solidFill>
                  <a:srgbClr val="7030A0"/>
                </a:solidFill>
              </a:rPr>
              <a:t>как мы можем беречь воду?»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r="57500"/>
          <a:stretch>
            <a:fillRect/>
          </a:stretch>
        </p:blipFill>
        <p:spPr bwMode="auto">
          <a:xfrm>
            <a:off x="214282" y="214290"/>
            <a:ext cx="1214446" cy="195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44" y="2357430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Наше исследование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G:\проект\убираем пруд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357562"/>
            <a:ext cx="3325289" cy="24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проект\репортаж о чистоте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642918"/>
            <a:ext cx="3286148" cy="170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Мои_документы\Почему нужно беречь воду\НА ПРУДУ.jpg"/>
          <p:cNvPicPr/>
          <p:nvPr/>
        </p:nvPicPr>
        <p:blipFill>
          <a:blip r:embed="rId6" cstate="print"/>
          <a:srcRect b="47345"/>
          <a:stretch>
            <a:fillRect/>
          </a:stretch>
        </p:blipFill>
        <p:spPr bwMode="auto">
          <a:xfrm>
            <a:off x="6000760" y="928670"/>
            <a:ext cx="2586355" cy="181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35716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Этап занятия </a:t>
            </a:r>
            <a:r>
              <a:rPr lang="ru-RU" b="1" dirty="0" smtClean="0">
                <a:solidFill>
                  <a:srgbClr val="7030A0"/>
                </a:solidFill>
              </a:rPr>
              <a:t>«Праздники воды»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G:\проект\настя репортаж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643314"/>
            <a:ext cx="3714776" cy="265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4929198"/>
            <a:ext cx="78581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8662" y="492919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7030A0"/>
                </a:solidFill>
              </a:rPr>
              <a:t>22 марта- </a:t>
            </a:r>
            <a:r>
              <a:rPr lang="ru-RU" sz="1000" b="1" dirty="0" smtClean="0">
                <a:solidFill>
                  <a:srgbClr val="FF0000"/>
                </a:solidFill>
              </a:rPr>
              <a:t>День воды</a:t>
            </a:r>
            <a:endParaRPr lang="ru-RU" sz="1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D:\Мои_документы\Почему нужно беречь воду\кораблики (1).JPG"/>
          <p:cNvPicPr/>
          <p:nvPr/>
        </p:nvPicPr>
        <p:blipFill>
          <a:blip r:embed="rId3" cstate="print">
            <a:lum contrast="20000"/>
          </a:blip>
          <a:srcRect l="22374" t="13111" r="22565" b="10222"/>
          <a:stretch>
            <a:fillRect/>
          </a:stretch>
        </p:blipFill>
        <p:spPr bwMode="auto">
          <a:xfrm>
            <a:off x="3929058" y="1000108"/>
            <a:ext cx="1742581" cy="172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ои_документы\Почему нужно беречь воду\кораблики (3).JPG"/>
          <p:cNvPicPr/>
          <p:nvPr/>
        </p:nvPicPr>
        <p:blipFill>
          <a:blip r:embed="rId4" cstate="print">
            <a:lum contrast="30000"/>
          </a:blip>
          <a:srcRect t="24138" r="5545" b="8867"/>
          <a:stretch>
            <a:fillRect/>
          </a:stretch>
        </p:blipFill>
        <p:spPr bwMode="auto">
          <a:xfrm>
            <a:off x="6286512" y="1428736"/>
            <a:ext cx="2375538" cy="153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ои_документы\Почему нужно беречь воду\кораблики (2).JPG"/>
          <p:cNvPicPr/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5214942" y="4214818"/>
            <a:ext cx="2571768" cy="22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00562" y="3286124"/>
            <a:ext cx="39290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sz="1600" b="1" i="1" dirty="0" smtClean="0">
                <a:solidFill>
                  <a:srgbClr val="FF0000"/>
                </a:solidFill>
              </a:rPr>
              <a:t>Весенняя регата»</a:t>
            </a:r>
          </a:p>
          <a:p>
            <a:pPr algn="ctr"/>
            <a:r>
              <a:rPr lang="ru-RU" sz="1600" dirty="0" smtClean="0"/>
              <a:t>Конкурс  поделок на лучший кораблик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2643182"/>
            <a:ext cx="371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22 марта – Всемирный день воды</a:t>
            </a:r>
            <a:r>
              <a:rPr lang="ru-RU" dirty="0" smtClean="0"/>
              <a:t>.</a:t>
            </a:r>
          </a:p>
          <a:p>
            <a:pPr algn="ctr"/>
            <a:r>
              <a:rPr lang="ru-RU" sz="1600" dirty="0" smtClean="0"/>
              <a:t>И снова в эфире </a:t>
            </a:r>
            <a:r>
              <a:rPr lang="ru-RU" sz="1600" b="1" i="1" dirty="0" smtClean="0">
                <a:solidFill>
                  <a:srgbClr val="FF0000"/>
                </a:solidFill>
              </a:rPr>
              <a:t>ОРТ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«ОЗОРНОЕ РЕБЯЧЬЕ ТЕЛЕВИДЕНИЕ»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C:\Users\admin\AppData\Local\Microsoft\Windows\Temporary Internet Files\Content.Word\IMG_20210331_112945.jpg"/>
          <p:cNvPicPr/>
          <p:nvPr/>
        </p:nvPicPr>
        <p:blipFill>
          <a:blip r:embed="rId6" cstate="print"/>
          <a:srcRect b="29630"/>
          <a:stretch>
            <a:fillRect/>
          </a:stretch>
        </p:blipFill>
        <p:spPr bwMode="auto">
          <a:xfrm>
            <a:off x="285720" y="285728"/>
            <a:ext cx="2320290" cy="217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21429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7030A0"/>
                </a:solidFill>
              </a:rPr>
              <a:t>Разгадываем кроссворд «Живая вода»</a:t>
            </a:r>
            <a:r>
              <a:rPr lang="ru-RU" sz="2800" b="1" i="1" dirty="0" smtClean="0">
                <a:solidFill>
                  <a:srgbClr val="7030A0"/>
                </a:solidFill>
              </a:rPr>
              <a:t>»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D:\Мои_документы\Почему нужно беречь воду\КРОССВОРД (2).jpg"/>
          <p:cNvPicPr/>
          <p:nvPr/>
        </p:nvPicPr>
        <p:blipFill>
          <a:blip r:embed="rId2" cstate="print"/>
          <a:srcRect l="32301" t="13798" b="30700"/>
          <a:stretch>
            <a:fillRect/>
          </a:stretch>
        </p:blipFill>
        <p:spPr bwMode="auto">
          <a:xfrm>
            <a:off x="3214678" y="928670"/>
            <a:ext cx="2495550" cy="272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_документы\Почему нужно беречь воду\КРОССВОРД (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57232"/>
            <a:ext cx="2000264" cy="262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Мои_документы\Почему нужно беречь воду\ВСЕ У ДОСКИ.jpg"/>
          <p:cNvPicPr/>
          <p:nvPr/>
        </p:nvPicPr>
        <p:blipFill>
          <a:blip r:embed="rId4" cstate="print">
            <a:lum bright="10000" contrast="20000"/>
          </a:blip>
          <a:srcRect t="21367" r="19274" b="29231"/>
          <a:stretch>
            <a:fillRect/>
          </a:stretch>
        </p:blipFill>
        <p:spPr bwMode="auto">
          <a:xfrm>
            <a:off x="2000232" y="4071942"/>
            <a:ext cx="4804410" cy="22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42976" y="485776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22 марта – День воды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C:\Users\admin\AppData\Local\Microsoft\Windows\Temporary Internet Files\Content.Word\IMG_20210331_121441.jpg"/>
          <p:cNvPicPr/>
          <p:nvPr/>
        </p:nvPicPr>
        <p:blipFill>
          <a:blip r:embed="rId5" cstate="print">
            <a:lum bright="30000" contrast="30000"/>
          </a:blip>
          <a:srcRect t="4444" b="16581"/>
          <a:stretch>
            <a:fillRect/>
          </a:stretch>
        </p:blipFill>
        <p:spPr bwMode="auto">
          <a:xfrm>
            <a:off x="5857884" y="1214422"/>
            <a:ext cx="2944618" cy="175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143768" y="4214818"/>
            <a:ext cx="1571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Этап занятия</a:t>
            </a:r>
          </a:p>
          <a:p>
            <a:pPr algn="ctr"/>
            <a:r>
              <a:rPr lang="ru-RU" dirty="0" smtClean="0"/>
              <a:t>«Человек </a:t>
            </a:r>
          </a:p>
          <a:p>
            <a:pPr algn="ctr"/>
            <a:r>
              <a:rPr lang="ru-RU" dirty="0" smtClean="0"/>
              <a:t>в</a:t>
            </a:r>
            <a:endParaRPr lang="ru-RU" dirty="0" smtClean="0"/>
          </a:p>
          <a:p>
            <a:pPr algn="ctr"/>
            <a:r>
              <a:rPr lang="ru-RU" dirty="0" smtClean="0"/>
              <a:t>о</a:t>
            </a:r>
            <a:r>
              <a:rPr lang="ru-RU" dirty="0" smtClean="0"/>
              <a:t>твете</a:t>
            </a:r>
          </a:p>
          <a:p>
            <a:pPr algn="ctr"/>
            <a:r>
              <a:rPr lang="ru-RU" dirty="0" smtClean="0"/>
              <a:t>з</a:t>
            </a:r>
            <a:r>
              <a:rPr lang="ru-RU" dirty="0" smtClean="0"/>
              <a:t>а </a:t>
            </a:r>
          </a:p>
          <a:p>
            <a:pPr algn="ctr"/>
            <a:r>
              <a:rPr lang="ru-RU" dirty="0" smtClean="0"/>
              <a:t>в</a:t>
            </a:r>
            <a:r>
              <a:rPr lang="ru-RU" dirty="0" smtClean="0"/>
              <a:t>оду»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2021-03-25T08:36:03Z</dcterms:created>
  <dcterms:modified xsi:type="dcterms:W3CDTF">2021-03-31T19:08:43Z</dcterms:modified>
</cp:coreProperties>
</file>